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4" r:id="rId4"/>
    <p:sldId id="306" r:id="rId5"/>
    <p:sldId id="307" r:id="rId6"/>
    <p:sldId id="257" r:id="rId7"/>
    <p:sldId id="258" r:id="rId8"/>
    <p:sldId id="259" r:id="rId9"/>
    <p:sldId id="260" r:id="rId10"/>
    <p:sldId id="290" r:id="rId11"/>
    <p:sldId id="291" r:id="rId12"/>
    <p:sldId id="292" r:id="rId13"/>
    <p:sldId id="308" r:id="rId14"/>
    <p:sldId id="310" r:id="rId15"/>
    <p:sldId id="311" r:id="rId16"/>
    <p:sldId id="312" r:id="rId17"/>
    <p:sldId id="262" r:id="rId18"/>
    <p:sldId id="261" r:id="rId19"/>
    <p:sldId id="264" r:id="rId20"/>
    <p:sldId id="263" r:id="rId21"/>
    <p:sldId id="265" r:id="rId22"/>
    <p:sldId id="266" r:id="rId23"/>
    <p:sldId id="279" r:id="rId24"/>
    <p:sldId id="267" r:id="rId25"/>
    <p:sldId id="268" r:id="rId26"/>
    <p:sldId id="269" r:id="rId27"/>
    <p:sldId id="270" r:id="rId28"/>
    <p:sldId id="271" r:id="rId29"/>
    <p:sldId id="272" r:id="rId30"/>
    <p:sldId id="274" r:id="rId31"/>
    <p:sldId id="287" r:id="rId32"/>
    <p:sldId id="288" r:id="rId33"/>
    <p:sldId id="289" r:id="rId34"/>
    <p:sldId id="303" r:id="rId35"/>
    <p:sldId id="286" r:id="rId36"/>
    <p:sldId id="273" r:id="rId37"/>
    <p:sldId id="275" r:id="rId38"/>
    <p:sldId id="276" r:id="rId39"/>
    <p:sldId id="277" r:id="rId40"/>
    <p:sldId id="278" r:id="rId41"/>
    <p:sldId id="300" r:id="rId42"/>
    <p:sldId id="309" r:id="rId43"/>
    <p:sldId id="294" r:id="rId44"/>
    <p:sldId id="295" r:id="rId45"/>
    <p:sldId id="296" r:id="rId46"/>
    <p:sldId id="297" r:id="rId47"/>
    <p:sldId id="302" r:id="rId48"/>
    <p:sldId id="298" r:id="rId49"/>
    <p:sldId id="299" r:id="rId50"/>
    <p:sldId id="301" r:id="rId51"/>
    <p:sldId id="304" r:id="rId52"/>
    <p:sldId id="280" r:id="rId53"/>
    <p:sldId id="281" r:id="rId54"/>
    <p:sldId id="282" r:id="rId55"/>
    <p:sldId id="283" r:id="rId56"/>
    <p:sldId id="29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5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5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78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1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3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8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3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02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9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668E-F97C-419A-83CA-AB5376852C36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0F906-0AE1-4B75-B1F5-BC045486D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ignore.i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gitignore.i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it-scm.com/download/gui/wi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3962" y="855222"/>
            <a:ext cx="9144000" cy="91564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VN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PAY</a:t>
            </a:r>
            <a:r>
              <a:rPr lang="en-US" sz="4400" b="1" dirty="0"/>
              <a:t> </a:t>
            </a:r>
            <a:r>
              <a:rPr lang="en-US" sz="4400" b="1" dirty="0">
                <a:solidFill>
                  <a:srgbClr val="FF0000"/>
                </a:solidFill>
              </a:rPr>
              <a:t>GIT</a:t>
            </a:r>
            <a:r>
              <a:rPr lang="en-US" sz="4400" b="1" dirty="0"/>
              <a:t> </a:t>
            </a:r>
            <a:r>
              <a:rPr lang="en-US" sz="4400" b="1" dirty="0" smtClean="0"/>
              <a:t>SEMINAR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080" y="2311509"/>
            <a:ext cx="4173763" cy="1744633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4559230" y="5054608"/>
            <a:ext cx="2533461" cy="9840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: xonv@vnpay.vn</a:t>
            </a:r>
          </a:p>
          <a:p>
            <a:r>
              <a:rPr lang="en-US" dirty="0" smtClean="0"/>
              <a:t>Hà </a:t>
            </a:r>
            <a:r>
              <a:rPr lang="en-US" dirty="0" err="1" smtClean="0"/>
              <a:t>Nội</a:t>
            </a:r>
            <a:r>
              <a:rPr lang="en-US" dirty="0" smtClean="0"/>
              <a:t>, 2016/04/09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So </a:t>
            </a:r>
            <a:r>
              <a:rPr lang="en-US" dirty="0" err="1" smtClean="0">
                <a:solidFill>
                  <a:schemeClr val="accent6"/>
                </a:solidFill>
              </a:rPr>
              <a:t>sánh</a:t>
            </a:r>
            <a:r>
              <a:rPr lang="en-US" dirty="0" smtClean="0">
                <a:solidFill>
                  <a:schemeClr val="accent6"/>
                </a:solidFill>
              </a:rPr>
              <a:t> GIT </a:t>
            </a:r>
            <a:r>
              <a:rPr lang="en-US" dirty="0" err="1" smtClean="0">
                <a:solidFill>
                  <a:schemeClr val="accent6"/>
                </a:solidFill>
              </a:rPr>
              <a:t>vs</a:t>
            </a:r>
            <a:r>
              <a:rPr lang="en-US" dirty="0" smtClean="0">
                <a:solidFill>
                  <a:schemeClr val="accent6"/>
                </a:solidFill>
              </a:rPr>
              <a:t> SVN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endParaRPr lang="en-US" dirty="0"/>
          </a:p>
          <a:p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Google.com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6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Đánh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giá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theo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kinh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nghiệm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của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bản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thân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endParaRPr lang="en-US" dirty="0"/>
          </a:p>
          <a:p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 smtClean="0"/>
          </a:p>
          <a:p>
            <a:r>
              <a:rPr lang="en-US" dirty="0" smtClean="0"/>
              <a:t>Bảo </a:t>
            </a:r>
            <a:r>
              <a:rPr lang="en-US" dirty="0" err="1" smtClean="0"/>
              <a:t>mật</a:t>
            </a:r>
            <a:r>
              <a:rPr lang="en-US" dirty="0" smtClean="0"/>
              <a:t> (troll)</a:t>
            </a:r>
          </a:p>
          <a:p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2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Đánh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giá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theo</a:t>
            </a:r>
            <a:r>
              <a:rPr lang="en-US" dirty="0">
                <a:solidFill>
                  <a:schemeClr val="accent6"/>
                </a:solidFill>
              </a:rPr>
              <a:t> Google.com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Google.com =&gt; </a:t>
            </a:r>
            <a:r>
              <a:rPr lang="en-US" dirty="0" err="1" smtClean="0"/>
              <a:t>hỏi</a:t>
            </a:r>
            <a:r>
              <a:rPr lang="en-US" dirty="0" smtClean="0"/>
              <a:t> Google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0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Một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số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khái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niệm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trong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git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 (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Merge </a:t>
            </a:r>
          </a:p>
          <a:p>
            <a:r>
              <a:rPr lang="en-US" dirty="0" smtClean="0"/>
              <a:t>Rebase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7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Branch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dirty="0">
                <a:latin typeface="Calibri" panose="020F0502020204030204" pitchFamily="34" charset="0"/>
              </a:rPr>
              <a:t>Phân nhánh có nghĩa là bạn phân tách ra từ luồng phát triển chính và tiếp tục làm việc mà không sợ làm ảnh hưởng đến luồng chính</a:t>
            </a:r>
            <a:r>
              <a:rPr lang="vi-VN" dirty="0" smtClean="0">
                <a:latin typeface="Calibri" panose="020F0502020204030204" pitchFamily="34" charset="0"/>
              </a:rPr>
              <a:t>.</a:t>
            </a:r>
            <a:endParaRPr lang="en-US" dirty="0" smtClean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Calibri" panose="020F0502020204030204" pitchFamily="34" charset="0"/>
              </a:rPr>
              <a:t>Nhánh</a:t>
            </a:r>
            <a:r>
              <a:rPr lang="en-US" dirty="0" smtClean="0">
                <a:latin typeface="Calibri" panose="020F0502020204030204" pitchFamily="34" charset="0"/>
              </a:rPr>
              <a:t> Master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Calibri" panose="020F0502020204030204" pitchFamily="34" charset="0"/>
              </a:rPr>
              <a:t>Nhánh</a:t>
            </a:r>
            <a:r>
              <a:rPr lang="en-US" dirty="0" smtClean="0">
                <a:latin typeface="Calibri" panose="020F0502020204030204" pitchFamily="34" charset="0"/>
              </a:rPr>
              <a:t> Develop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41" y="2811381"/>
            <a:ext cx="5606980" cy="26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5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Merge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Merge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5415"/>
            <a:ext cx="8671728" cy="3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0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Rebase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1690688"/>
            <a:ext cx="7542125" cy="2179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74" y="3969098"/>
            <a:ext cx="7618639" cy="218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Tổ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chức</a:t>
            </a:r>
            <a:r>
              <a:rPr lang="en-US" dirty="0" smtClean="0">
                <a:solidFill>
                  <a:schemeClr val="accent6"/>
                </a:solidFill>
              </a:rPr>
              <a:t> file </a:t>
            </a:r>
            <a:r>
              <a:rPr lang="en-US" dirty="0" err="1" smtClean="0">
                <a:solidFill>
                  <a:schemeClr val="accent6"/>
                </a:solidFill>
              </a:rPr>
              <a:t>trong</a:t>
            </a:r>
            <a:r>
              <a:rPr lang="en-US" dirty="0" smtClean="0">
                <a:solidFill>
                  <a:schemeClr val="accent6"/>
                </a:solidFill>
              </a:rPr>
              <a:t> GIT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Snapshots, Not </a:t>
            </a:r>
            <a:r>
              <a:rPr lang="en-US" dirty="0" smtClean="0"/>
              <a:t>Differences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smtClean="0"/>
              <a:t>local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 smtClean="0"/>
              <a:t>vẹn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03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file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9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74" y="211610"/>
            <a:ext cx="10515600" cy="820879"/>
          </a:xfrm>
        </p:spPr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1. Snapshots, Not Differences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933"/>
            <a:ext cx="10515600" cy="1131289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file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 smtClean="0"/>
              <a:t>Khi</a:t>
            </a:r>
            <a:r>
              <a:rPr lang="en-US" dirty="0" smtClean="0"/>
              <a:t> file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,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CSDL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commit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74" y="2476404"/>
            <a:ext cx="10058400" cy="38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7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74" y="211610"/>
            <a:ext cx="10515600" cy="1314849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200" b="1" dirty="0" smtClean="0"/>
              <a:t>Snapshots. </a:t>
            </a:r>
            <a:r>
              <a:rPr lang="en-US" sz="3200" dirty="0" smtClean="0"/>
              <a:t>Chi </a:t>
            </a:r>
            <a:r>
              <a:rPr lang="en-US" sz="3200" dirty="0" err="1" smtClean="0"/>
              <a:t>tiết</a:t>
            </a:r>
            <a:r>
              <a:rPr lang="en-US" sz="3200" dirty="0" smtClean="0"/>
              <a:t> </a:t>
            </a:r>
            <a:r>
              <a:rPr lang="en-US" sz="3200" dirty="0" err="1" smtClean="0"/>
              <a:t>của</a:t>
            </a:r>
            <a:r>
              <a:rPr lang="en-US" sz="3200" dirty="0" smtClean="0"/>
              <a:t> </a:t>
            </a:r>
            <a:r>
              <a:rPr lang="en-US" sz="3200" dirty="0" err="1" smtClean="0"/>
              <a:t>dự</a:t>
            </a:r>
            <a:r>
              <a:rPr lang="en-US" sz="3200" dirty="0" smtClean="0"/>
              <a:t> </a:t>
            </a:r>
            <a:r>
              <a:rPr lang="en-US" sz="3200" dirty="0" err="1" smtClean="0"/>
              <a:t>án</a:t>
            </a:r>
            <a:r>
              <a:rPr lang="en-US" sz="3200" dirty="0" smtClean="0"/>
              <a:t> </a:t>
            </a:r>
            <a:r>
              <a:rPr lang="en-US" sz="3200" dirty="0" err="1" smtClean="0"/>
              <a:t>theo</a:t>
            </a:r>
            <a:r>
              <a:rPr lang="en-US" sz="3200" dirty="0" smtClean="0"/>
              <a:t> </a:t>
            </a:r>
            <a:r>
              <a:rPr lang="en-US" sz="3200" dirty="0" err="1" smtClean="0"/>
              <a:t>từng</a:t>
            </a:r>
            <a:r>
              <a:rPr lang="en-US" sz="3200" dirty="0" smtClean="0"/>
              <a:t> </a:t>
            </a:r>
            <a:r>
              <a:rPr lang="en-US" sz="3200" dirty="0" err="1" smtClean="0"/>
              <a:t>lần</a:t>
            </a:r>
            <a:r>
              <a:rPr lang="en-US" sz="3200" dirty="0" smtClean="0"/>
              <a:t> commit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4" y="1526459"/>
            <a:ext cx="10515600" cy="4014019"/>
          </a:xfrm>
        </p:spPr>
      </p:pic>
    </p:spTree>
    <p:extLst>
      <p:ext uri="{BB962C8B-B14F-4D97-AF65-F5344CB8AC3E}">
        <p14:creationId xmlns:p14="http://schemas.microsoft.com/office/powerpoint/2010/main" val="2891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41" y="1869038"/>
            <a:ext cx="9029324" cy="4138440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795603" y="487645"/>
            <a:ext cx="9144000" cy="91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err="1" smtClean="0">
                <a:solidFill>
                  <a:schemeClr val="accent6"/>
                </a:solidFill>
              </a:rPr>
              <a:t>Thống</a:t>
            </a:r>
            <a:r>
              <a:rPr lang="en-US" sz="4400" dirty="0" smtClean="0">
                <a:solidFill>
                  <a:schemeClr val="accent6"/>
                </a:solidFill>
              </a:rPr>
              <a:t> </a:t>
            </a:r>
            <a:r>
              <a:rPr lang="en-US" sz="4400" dirty="0" err="1" smtClean="0">
                <a:solidFill>
                  <a:schemeClr val="accent6"/>
                </a:solidFill>
              </a:rPr>
              <a:t>kê</a:t>
            </a:r>
            <a:r>
              <a:rPr lang="en-US" sz="4400" dirty="0" smtClean="0">
                <a:solidFill>
                  <a:schemeClr val="accent6"/>
                </a:solidFill>
              </a:rPr>
              <a:t> </a:t>
            </a:r>
            <a:r>
              <a:rPr lang="en-US" sz="4400" dirty="0" err="1" smtClean="0">
                <a:solidFill>
                  <a:schemeClr val="accent6"/>
                </a:solidFill>
              </a:rPr>
              <a:t>nhanh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2. </a:t>
            </a:r>
            <a:r>
              <a:rPr lang="en-US" dirty="0" err="1" smtClean="0">
                <a:solidFill>
                  <a:schemeClr val="accent6"/>
                </a:solidFill>
              </a:rPr>
              <a:t>Phần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lớn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các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thao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tác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diễn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ra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tại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máy</a:t>
            </a:r>
            <a:r>
              <a:rPr lang="en-US" dirty="0" smtClean="0">
                <a:solidFill>
                  <a:schemeClr val="accent6"/>
                </a:solidFill>
              </a:rPr>
              <a:t> local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project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local.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 smtClean="0"/>
          </a:p>
          <a:p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lệnh</a:t>
            </a:r>
            <a:r>
              <a:rPr lang="en-US" dirty="0" smtClean="0"/>
              <a:t> PUSH, PULL</a:t>
            </a:r>
          </a:p>
          <a:p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local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Respository</a:t>
            </a:r>
            <a:r>
              <a:rPr lang="en-US" dirty="0" smtClean="0"/>
              <a:t>.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push code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server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3. </a:t>
            </a:r>
            <a:r>
              <a:rPr lang="en-US" dirty="0" err="1" smtClean="0">
                <a:solidFill>
                  <a:schemeClr val="accent6"/>
                </a:solidFill>
              </a:rPr>
              <a:t>Git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mang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tính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toàn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vẹn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Mọi thứ trong Git được "băm" (checksum or hash) trước khi lưu trữ và được tham chiếu tới bằng mã băm đó. </a:t>
            </a:r>
          </a:p>
          <a:p>
            <a:r>
              <a:rPr lang="vi-VN" dirty="0" smtClean="0"/>
              <a:t>Việc thay đổi nội dung của một tập tin hay một thư mục sẽ được git phát hiện   </a:t>
            </a:r>
          </a:p>
          <a:p>
            <a:r>
              <a:rPr lang="vi-VN" dirty="0" smtClean="0"/>
              <a:t>Bạn không thể mất thông tin/dữ liệu trong khi truyền tải hoặc nhận về một tập tin bị hỏng </a:t>
            </a:r>
            <a:r>
              <a:rPr lang="en-US" dirty="0" smtClean="0"/>
              <a:t>(</a:t>
            </a:r>
            <a:r>
              <a:rPr lang="vi-VN" dirty="0" smtClean="0"/>
              <a:t>mà Git không phát hiện ra</a:t>
            </a:r>
            <a:r>
              <a:rPr lang="en-US" dirty="0" smtClean="0"/>
              <a:t>)</a:t>
            </a:r>
            <a:r>
              <a:rPr lang="vi-VN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03 </a:t>
            </a:r>
            <a:r>
              <a:rPr lang="en-US" dirty="0" err="1" smtClean="0">
                <a:solidFill>
                  <a:schemeClr val="accent6"/>
                </a:solidFill>
              </a:rPr>
              <a:t>trạng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thái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của</a:t>
            </a:r>
            <a:r>
              <a:rPr lang="en-US" dirty="0" smtClean="0">
                <a:solidFill>
                  <a:schemeClr val="accent6"/>
                </a:solidFill>
              </a:rPr>
              <a:t> file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Committed: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CSDL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Modified: File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</a:t>
            </a:r>
          </a:p>
          <a:p>
            <a:r>
              <a:rPr lang="en-US" dirty="0" smtClean="0"/>
              <a:t>Staged: File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Commit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03 </a:t>
            </a:r>
            <a:r>
              <a:rPr lang="en-US" dirty="0" err="1" smtClean="0">
                <a:solidFill>
                  <a:schemeClr val="accent6"/>
                </a:solidFill>
              </a:rPr>
              <a:t>trạng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thái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của</a:t>
            </a:r>
            <a:r>
              <a:rPr lang="en-US" dirty="0" smtClean="0">
                <a:solidFill>
                  <a:schemeClr val="accent6"/>
                </a:solidFill>
              </a:rPr>
              <a:t> file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690688"/>
            <a:ext cx="8877300" cy="489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7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Sử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dụng</a:t>
            </a:r>
            <a:r>
              <a:rPr lang="en-US" dirty="0" smtClean="0">
                <a:solidFill>
                  <a:schemeClr val="accent6"/>
                </a:solidFill>
              </a:rPr>
              <a:t> GIT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GIT</a:t>
            </a:r>
          </a:p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(hay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SmartGit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Cài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đặt</a:t>
            </a:r>
            <a:r>
              <a:rPr lang="en-US" dirty="0" smtClean="0">
                <a:solidFill>
                  <a:schemeClr val="accent6"/>
                </a:solidFill>
              </a:rPr>
              <a:t> GIT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Ubuntu/</a:t>
            </a:r>
            <a:r>
              <a:rPr lang="en-US" dirty="0" err="1" smtClean="0"/>
              <a:t>MacOS</a:t>
            </a:r>
            <a:r>
              <a:rPr lang="en-US" dirty="0" smtClean="0"/>
              <a:t> =&gt; Google</a:t>
            </a:r>
          </a:p>
          <a:p>
            <a:r>
              <a:rPr lang="en-US" dirty="0" smtClean="0"/>
              <a:t>Windows:</a:t>
            </a:r>
          </a:p>
          <a:p>
            <a:pPr marL="0" indent="0">
              <a:buNone/>
            </a:pP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https://git-scm.com/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tải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34" y="3683000"/>
            <a:ext cx="2209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Git</a:t>
            </a:r>
            <a:r>
              <a:rPr lang="en-US" dirty="0" smtClean="0">
                <a:solidFill>
                  <a:schemeClr val="accent6"/>
                </a:solidFill>
              </a:rPr>
              <a:t> GUI – </a:t>
            </a:r>
            <a:r>
              <a:rPr lang="en-US" dirty="0" err="1" smtClean="0">
                <a:solidFill>
                  <a:schemeClr val="accent6"/>
                </a:solidFill>
              </a:rPr>
              <a:t>Cấu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hình</a:t>
            </a:r>
            <a:r>
              <a:rPr lang="en-US" dirty="0" smtClean="0">
                <a:solidFill>
                  <a:schemeClr val="accent6"/>
                </a:solidFill>
              </a:rPr>
              <a:t> user/email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863851"/>
            <a:ext cx="8369300" cy="48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Git</a:t>
            </a:r>
            <a:r>
              <a:rPr lang="en-US" dirty="0" smtClean="0">
                <a:solidFill>
                  <a:schemeClr val="accent6"/>
                </a:solidFill>
              </a:rPr>
              <a:t> GUI – </a:t>
            </a:r>
            <a:r>
              <a:rPr lang="en-US" dirty="0" err="1" smtClean="0">
                <a:solidFill>
                  <a:schemeClr val="accent6"/>
                </a:solidFill>
              </a:rPr>
              <a:t>Cấu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hình</a:t>
            </a:r>
            <a:r>
              <a:rPr lang="en-US" dirty="0" smtClean="0">
                <a:solidFill>
                  <a:schemeClr val="accent6"/>
                </a:solidFill>
              </a:rPr>
              <a:t> SSH-Key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90" y="1825625"/>
            <a:ext cx="7536220" cy="4351338"/>
          </a:xfrm>
        </p:spPr>
      </p:pic>
    </p:spTree>
    <p:extLst>
      <p:ext uri="{BB962C8B-B14F-4D97-AF65-F5344CB8AC3E}">
        <p14:creationId xmlns:p14="http://schemas.microsoft.com/office/powerpoint/2010/main" val="11333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Git</a:t>
            </a:r>
            <a:r>
              <a:rPr lang="en-US" dirty="0" smtClean="0">
                <a:solidFill>
                  <a:schemeClr val="accent6"/>
                </a:solidFill>
              </a:rPr>
              <a:t> Bash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959" y="1499519"/>
            <a:ext cx="7892799" cy="4163235"/>
          </a:xfrm>
        </p:spPr>
      </p:pic>
    </p:spTree>
    <p:extLst>
      <p:ext uri="{BB962C8B-B14F-4D97-AF65-F5344CB8AC3E}">
        <p14:creationId xmlns:p14="http://schemas.microsoft.com/office/powerpoint/2010/main" val="305601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Những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lệnh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phổ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biến</a:t>
            </a:r>
            <a:r>
              <a:rPr lang="en-US" dirty="0" smtClean="0">
                <a:solidFill>
                  <a:schemeClr val="accent6"/>
                </a:solidFill>
              </a:rPr>
              <a:t> (hay </a:t>
            </a:r>
            <a:r>
              <a:rPr lang="en-US" dirty="0" err="1" smtClean="0">
                <a:solidFill>
                  <a:schemeClr val="accent6"/>
                </a:solidFill>
              </a:rPr>
              <a:t>dùng</a:t>
            </a:r>
            <a:r>
              <a:rPr lang="en-US" dirty="0" smtClean="0">
                <a:solidFill>
                  <a:schemeClr val="accent6"/>
                </a:solidFill>
              </a:rPr>
              <a:t>)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62320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git</a:t>
                      </a:r>
                      <a:r>
                        <a:rPr lang="en-US" baseline="0" dirty="0" smtClean="0"/>
                        <a:t> checkout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merge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rebase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baseline="0" dirty="0" smtClean="0"/>
                        <a:t> pull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tag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branch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2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24484" y="506729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Where is </a:t>
            </a:r>
            <a:r>
              <a:rPr lang="en-US" b="1" dirty="0" err="1" smtClean="0">
                <a:solidFill>
                  <a:srgbClr val="FF0000"/>
                </a:solidFill>
              </a:rPr>
              <a:t>git</a:t>
            </a:r>
            <a:r>
              <a:rPr lang="en-US" b="1" dirty="0" smtClean="0">
                <a:solidFill>
                  <a:srgbClr val="FF0000"/>
                </a:solidFill>
              </a:rPr>
              <a:t> team?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4" y="1350223"/>
            <a:ext cx="8880579" cy="371707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795603" y="487645"/>
            <a:ext cx="9144000" cy="91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err="1" smtClean="0">
                <a:solidFill>
                  <a:schemeClr val="accent6"/>
                </a:solidFill>
              </a:rPr>
              <a:t>Thống</a:t>
            </a:r>
            <a:r>
              <a:rPr lang="en-US" sz="4400" dirty="0" smtClean="0">
                <a:solidFill>
                  <a:schemeClr val="accent6"/>
                </a:solidFill>
              </a:rPr>
              <a:t> </a:t>
            </a:r>
            <a:r>
              <a:rPr lang="en-US" sz="4400" dirty="0" err="1" smtClean="0">
                <a:solidFill>
                  <a:schemeClr val="accent6"/>
                </a:solidFill>
              </a:rPr>
              <a:t>kê</a:t>
            </a:r>
            <a:r>
              <a:rPr lang="en-US" sz="4400" dirty="0" smtClean="0">
                <a:solidFill>
                  <a:schemeClr val="accent6"/>
                </a:solidFill>
              </a:rPr>
              <a:t> </a:t>
            </a:r>
            <a:r>
              <a:rPr lang="en-US" sz="4400" dirty="0" err="1" smtClean="0">
                <a:solidFill>
                  <a:schemeClr val="accent6"/>
                </a:solidFill>
              </a:rPr>
              <a:t>nhanh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Chú</a:t>
            </a:r>
            <a:r>
              <a:rPr lang="en-US" dirty="0" smtClean="0">
                <a:solidFill>
                  <a:schemeClr val="accent6"/>
                </a:solidFill>
              </a:rPr>
              <a:t> ý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 err="1">
                <a:solidFill>
                  <a:srgbClr val="FF0000"/>
                </a:solidFill>
              </a:rPr>
              <a:t>gitignore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 err="1" smtClean="0"/>
              <a:t>gitignore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qua </a:t>
            </a:r>
            <a:r>
              <a:rPr lang="en-US" dirty="0" err="1" smtClean="0"/>
              <a:t>các</a:t>
            </a:r>
            <a:r>
              <a:rPr lang="en-US" dirty="0" smtClean="0"/>
              <a:t> file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server,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file do IDE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err="1" smtClean="0"/>
              <a:t>Tạo</a:t>
            </a:r>
            <a:r>
              <a:rPr lang="en-US" dirty="0" smtClean="0"/>
              <a:t> file .</a:t>
            </a:r>
            <a:r>
              <a:rPr lang="en-US" dirty="0" err="1" smtClean="0"/>
              <a:t>gitignore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Cách</a:t>
            </a:r>
            <a:r>
              <a:rPr lang="en-US" dirty="0"/>
              <a:t> 1:  </a:t>
            </a:r>
            <a:r>
              <a:rPr lang="en-US" dirty="0">
                <a:hlinkClick r:id="rId2"/>
              </a:rPr>
              <a:t>https://www.gitignore.io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https://www.gitignore.io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4" y="1571625"/>
            <a:ext cx="8226425" cy="47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dirty="0" smtClean="0"/>
              <a:t>File .</a:t>
            </a:r>
            <a:r>
              <a:rPr lang="en-US" dirty="0" err="1" smtClean="0"/>
              <a:t>gitignore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b="1" dirty="0" err="1" smtClean="0"/>
              <a:t>NetBeans</a:t>
            </a:r>
            <a:r>
              <a:rPr lang="en-US" b="1" dirty="0" smtClean="0"/>
              <a:t> + Java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1314449"/>
            <a:ext cx="8140700" cy="477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file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1 (file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ở project </a:t>
            </a:r>
            <a:r>
              <a:rPr lang="en-US" dirty="0" err="1" smtClean="0"/>
              <a:t>khác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2616200"/>
            <a:ext cx="4641850" cy="33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3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6"/>
                </a:solidFill>
              </a:rPr>
              <a:t>Giới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thiệu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Smartgit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500" dirty="0" smtClean="0"/>
              <a:t>(Danh </a:t>
            </a:r>
            <a:r>
              <a:rPr lang="en-US" sz="1500" dirty="0" err="1" smtClean="0"/>
              <a:t>sách</a:t>
            </a:r>
            <a:r>
              <a:rPr lang="en-US" sz="1500" dirty="0" smtClean="0"/>
              <a:t> </a:t>
            </a:r>
            <a:r>
              <a:rPr lang="en-US" sz="1500" dirty="0" err="1" smtClean="0"/>
              <a:t>git</a:t>
            </a:r>
            <a:r>
              <a:rPr lang="en-US" sz="1500" dirty="0"/>
              <a:t> client: </a:t>
            </a:r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git-scm.com/download/gui/win</a:t>
            </a:r>
            <a:r>
              <a:rPr lang="en-US" sz="1500" dirty="0" smtClean="0"/>
              <a:t> )</a:t>
            </a: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04" y="1575303"/>
            <a:ext cx="5910369" cy="49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Sử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dụng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SmartGit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2072740"/>
            <a:ext cx="9029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Tích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hợp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với</a:t>
            </a:r>
            <a:r>
              <a:rPr lang="en-US" dirty="0" smtClean="0">
                <a:solidFill>
                  <a:schemeClr val="accent6"/>
                </a:solidFill>
              </a:rPr>
              <a:t> IDE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Visual Studio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Netbeans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Eclipse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Xcode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4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Tích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hợp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với</a:t>
            </a:r>
            <a:r>
              <a:rPr lang="en-US" dirty="0" smtClean="0">
                <a:solidFill>
                  <a:schemeClr val="accent6"/>
                </a:solidFill>
              </a:rPr>
              <a:t> Visual Studio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46" y="1690688"/>
            <a:ext cx="7628338" cy="4351338"/>
          </a:xfrm>
        </p:spPr>
      </p:pic>
    </p:spTree>
    <p:extLst>
      <p:ext uri="{BB962C8B-B14F-4D97-AF65-F5344CB8AC3E}">
        <p14:creationId xmlns:p14="http://schemas.microsoft.com/office/powerpoint/2010/main" val="28430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Tạo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một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Respository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59" y="1759941"/>
            <a:ext cx="4013200" cy="250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47" y="1690688"/>
            <a:ext cx="4654457" cy="394036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930020" y="3010891"/>
            <a:ext cx="793939" cy="27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0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Commit code 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65" y="1880811"/>
            <a:ext cx="5854700" cy="474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95" y="2087186"/>
            <a:ext cx="5835650" cy="43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7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19" y="365125"/>
            <a:ext cx="7672585" cy="5759404"/>
          </a:xfrm>
        </p:spPr>
      </p:pic>
    </p:spTree>
    <p:extLst>
      <p:ext uri="{BB962C8B-B14F-4D97-AF65-F5344CB8AC3E}">
        <p14:creationId xmlns:p14="http://schemas.microsoft.com/office/powerpoint/2010/main" val="3923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Một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số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tình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huống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thường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gặp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trong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thực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tế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.</a:t>
            </a:r>
            <a:r>
              <a:rPr lang="en-US" dirty="0" err="1"/>
              <a:t>ssh</a:t>
            </a:r>
            <a:r>
              <a:rPr lang="en-US" dirty="0"/>
              <a:t> key</a:t>
            </a:r>
          </a:p>
          <a:p>
            <a:r>
              <a:rPr lang="en-US" dirty="0"/>
              <a:t>Clone code</a:t>
            </a:r>
          </a:p>
          <a:p>
            <a:pPr lvl="0"/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endParaRPr lang="en-US" dirty="0"/>
          </a:p>
          <a:p>
            <a:pPr lvl="0"/>
            <a:r>
              <a:rPr lang="en-US" dirty="0" smtClean="0"/>
              <a:t>Rollback code</a:t>
            </a:r>
          </a:p>
          <a:p>
            <a:pPr lvl="0"/>
            <a:r>
              <a:rPr lang="en-US" dirty="0" err="1" smtClean="0"/>
              <a:t>Conflic</a:t>
            </a:r>
            <a:r>
              <a:rPr lang="en-US" dirty="0" smtClean="0"/>
              <a:t> code</a:t>
            </a:r>
            <a:endParaRPr lang="en-US" dirty="0"/>
          </a:p>
          <a:p>
            <a:pPr lvl="0"/>
            <a:r>
              <a:rPr lang="en-US" dirty="0" smtClean="0"/>
              <a:t>Deploy code – </a:t>
            </a:r>
            <a:r>
              <a:rPr lang="en-US" dirty="0" err="1" smtClean="0"/>
              <a:t>Tạo</a:t>
            </a:r>
            <a:r>
              <a:rPr lang="en-US" dirty="0" smtClean="0"/>
              <a:t> tag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 smtClean="0"/>
          </a:p>
          <a:p>
            <a:pPr lvl="0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nhánh</a:t>
            </a:r>
            <a:endParaRPr lang="en-US" dirty="0"/>
          </a:p>
          <a:p>
            <a:pPr lvl="0"/>
            <a:r>
              <a:rPr lang="en-US" dirty="0"/>
              <a:t>Merge </a:t>
            </a:r>
            <a:r>
              <a:rPr lang="en-US" dirty="0" err="1"/>
              <a:t>nhánh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6"/>
                </a:solidFill>
              </a:rPr>
              <a:t>Clone </a:t>
            </a:r>
            <a:r>
              <a:rPr lang="en-US" dirty="0" smtClean="0">
                <a:solidFill>
                  <a:schemeClr val="accent6"/>
                </a:solidFill>
              </a:rPr>
              <a:t>code - </a:t>
            </a:r>
            <a:r>
              <a:rPr lang="en-US" dirty="0" err="1" smtClean="0">
                <a:solidFill>
                  <a:schemeClr val="accent6"/>
                </a:solidFill>
              </a:rPr>
              <a:t>smartgit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29" y="1427272"/>
            <a:ext cx="6529973" cy="5101542"/>
          </a:xfrm>
        </p:spPr>
      </p:pic>
    </p:spTree>
    <p:extLst>
      <p:ext uri="{BB962C8B-B14F-4D97-AF65-F5344CB8AC3E}">
        <p14:creationId xmlns:p14="http://schemas.microsoft.com/office/powerpoint/2010/main" val="16521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6"/>
                </a:solidFill>
              </a:rPr>
              <a:t>Clone </a:t>
            </a:r>
            <a:r>
              <a:rPr lang="en-US" dirty="0" smtClean="0">
                <a:solidFill>
                  <a:schemeClr val="accent6"/>
                </a:solidFill>
              </a:rPr>
              <a:t>code - command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206" y="1984925"/>
            <a:ext cx="7628814" cy="402399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1302784"/>
            <a:ext cx="10515600" cy="356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Cú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: </a:t>
            </a: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/>
              <a:t>clone [</a:t>
            </a:r>
            <a:r>
              <a:rPr lang="en-US" b="1" dirty="0" err="1"/>
              <a:t>url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357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>
                <a:solidFill>
                  <a:schemeClr val="accent6"/>
                </a:solidFill>
              </a:rPr>
              <a:t>Xem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lịch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sử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2" y="1690688"/>
            <a:ext cx="932815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8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>
                <a:solidFill>
                  <a:schemeClr val="accent6"/>
                </a:solidFill>
              </a:rPr>
              <a:t>Xem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lịch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sử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7057"/>
            <a:ext cx="10058400" cy="475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>
                <a:solidFill>
                  <a:schemeClr val="accent6"/>
                </a:solidFill>
              </a:rPr>
              <a:t>Tạo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nhánh</a:t>
            </a:r>
            <a:r>
              <a:rPr lang="en-US" dirty="0" smtClean="0">
                <a:solidFill>
                  <a:schemeClr val="accent6"/>
                </a:solidFill>
              </a:rPr>
              <a:t> - command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50" y="1545831"/>
            <a:ext cx="7273485" cy="4395677"/>
          </a:xfrm>
        </p:spPr>
      </p:pic>
    </p:spTree>
    <p:extLst>
      <p:ext uri="{BB962C8B-B14F-4D97-AF65-F5344CB8AC3E}">
        <p14:creationId xmlns:p14="http://schemas.microsoft.com/office/powerpoint/2010/main" val="173932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Tạo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nhánh</a:t>
            </a:r>
            <a:r>
              <a:rPr lang="en-US" dirty="0">
                <a:solidFill>
                  <a:schemeClr val="accent6"/>
                </a:solidFill>
              </a:rPr>
              <a:t> - </a:t>
            </a:r>
            <a:r>
              <a:rPr lang="en-US" dirty="0" err="1" smtClean="0">
                <a:solidFill>
                  <a:schemeClr val="accent6"/>
                </a:solidFill>
              </a:rPr>
              <a:t>smartgit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81" y="1618260"/>
            <a:ext cx="5244296" cy="5029198"/>
          </a:xfrm>
        </p:spPr>
      </p:pic>
    </p:spTree>
    <p:extLst>
      <p:ext uri="{BB962C8B-B14F-4D97-AF65-F5344CB8AC3E}">
        <p14:creationId xmlns:p14="http://schemas.microsoft.com/office/powerpoint/2010/main" val="27590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Merge </a:t>
            </a:r>
            <a:r>
              <a:rPr lang="en-US" dirty="0" err="1">
                <a:solidFill>
                  <a:schemeClr val="accent6"/>
                </a:solidFill>
              </a:rPr>
              <a:t>nhánh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39" y="1690688"/>
            <a:ext cx="5207000" cy="33718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78" y="1979974"/>
            <a:ext cx="3251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err="1" smtClean="0">
                <a:solidFill>
                  <a:schemeClr val="accent6"/>
                </a:solidFill>
              </a:rPr>
              <a:t>Chú</a:t>
            </a:r>
            <a:r>
              <a:rPr lang="en-US" b="1" dirty="0" smtClean="0">
                <a:solidFill>
                  <a:schemeClr val="accent6"/>
                </a:solidFill>
              </a:rPr>
              <a:t> ý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Nên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 master</a:t>
            </a:r>
          </a:p>
          <a:p>
            <a:pPr lvl="1"/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r>
              <a:rPr lang="en-US" dirty="0" smtClean="0"/>
              <a:t> master </a:t>
            </a:r>
            <a:r>
              <a:rPr lang="en-US" dirty="0" err="1" smtClean="0"/>
              <a:t>được</a:t>
            </a:r>
            <a:r>
              <a:rPr lang="en-US" dirty="0" smtClean="0"/>
              <a:t> merge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nhánh</a:t>
            </a:r>
            <a:r>
              <a:rPr lang="en-US" dirty="0" smtClean="0"/>
              <a:t> develop &lt;- master</a:t>
            </a:r>
          </a:p>
          <a:p>
            <a:pPr lvl="1"/>
            <a:r>
              <a:rPr lang="en-US" dirty="0" smtClean="0"/>
              <a:t>Code </a:t>
            </a:r>
            <a:r>
              <a:rPr lang="en-US" dirty="0" err="1" smtClean="0"/>
              <a:t>của</a:t>
            </a:r>
            <a:r>
              <a:rPr lang="en-US" dirty="0" smtClean="0"/>
              <a:t> master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production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Nên</a:t>
            </a:r>
            <a:r>
              <a:rPr lang="en-US" dirty="0"/>
              <a:t>: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server</a:t>
            </a:r>
          </a:p>
          <a:p>
            <a:pPr lvl="1"/>
            <a:r>
              <a:rPr lang="en-US" dirty="0"/>
              <a:t>Commit </a:t>
            </a:r>
            <a:r>
              <a:rPr lang="en-US" dirty="0" err="1"/>
              <a:t>trước</a:t>
            </a:r>
            <a:endParaRPr lang="en-US" dirty="0"/>
          </a:p>
          <a:p>
            <a:pPr lvl="1"/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code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server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về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Tips</a:t>
            </a:r>
            <a:r>
              <a:rPr lang="en-US" dirty="0"/>
              <a:t>: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code/fix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commit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merge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Rollback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Command: </a:t>
            </a:r>
          </a:p>
          <a:p>
            <a:r>
              <a:rPr lang="en-US" dirty="0" err="1" smtClean="0">
                <a:solidFill>
                  <a:srgbClr val="00B0F0"/>
                </a:solidFill>
              </a:rPr>
              <a:t>git</a:t>
            </a:r>
            <a:r>
              <a:rPr lang="en-US" dirty="0" smtClean="0">
                <a:solidFill>
                  <a:srgbClr val="00B0F0"/>
                </a:solidFill>
              </a:rPr>
              <a:t> reset --hard </a:t>
            </a:r>
            <a:r>
              <a:rPr lang="en-US" dirty="0">
                <a:solidFill>
                  <a:srgbClr val="00B0F0"/>
                </a:solidFill>
              </a:rPr>
              <a:t>[sha1</a:t>
            </a:r>
            <a:r>
              <a:rPr lang="en-US" dirty="0" smtClean="0">
                <a:solidFill>
                  <a:srgbClr val="00B0F0"/>
                </a:solidFill>
              </a:rPr>
              <a:t>]</a:t>
            </a:r>
          </a:p>
          <a:p>
            <a:r>
              <a:rPr lang="en-US" dirty="0" err="1" smtClean="0">
                <a:solidFill>
                  <a:srgbClr val="00B0F0"/>
                </a:solidFill>
              </a:rPr>
              <a:t>git</a:t>
            </a:r>
            <a:r>
              <a:rPr lang="en-US" dirty="0" smtClean="0">
                <a:solidFill>
                  <a:srgbClr val="00B0F0"/>
                </a:solidFill>
              </a:rPr>
              <a:t> push -f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51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>
                <a:solidFill>
                  <a:schemeClr val="accent6"/>
                </a:solidFill>
              </a:rPr>
              <a:t>Tại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</a:rPr>
              <a:t>sao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</a:rPr>
              <a:t>tôi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b="1" dirty="0" err="1" smtClean="0">
                <a:solidFill>
                  <a:schemeClr val="accent6"/>
                </a:solidFill>
              </a:rPr>
              <a:t>chọn</a:t>
            </a:r>
            <a:r>
              <a:rPr lang="en-US" b="1" dirty="0" smtClean="0">
                <a:solidFill>
                  <a:schemeClr val="accent6"/>
                </a:solidFill>
              </a:rPr>
              <a:t> GIT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177256"/>
            <a:ext cx="4762500" cy="3648075"/>
          </a:xfrm>
        </p:spPr>
      </p:pic>
    </p:spTree>
    <p:extLst>
      <p:ext uri="{BB962C8B-B14F-4D97-AF65-F5344CB8AC3E}">
        <p14:creationId xmlns:p14="http://schemas.microsoft.com/office/powerpoint/2010/main" val="37763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chemeClr val="accent6"/>
                </a:solidFill>
              </a:rPr>
              <a:t>Deploy code – </a:t>
            </a:r>
            <a:r>
              <a:rPr lang="en-US" b="1" dirty="0" err="1">
                <a:solidFill>
                  <a:schemeClr val="accent6"/>
                </a:solidFill>
              </a:rPr>
              <a:t>Tạo</a:t>
            </a:r>
            <a:r>
              <a:rPr lang="en-US" b="1" dirty="0">
                <a:solidFill>
                  <a:schemeClr val="accent6"/>
                </a:solidFill>
              </a:rPr>
              <a:t> tag </a:t>
            </a:r>
            <a:r>
              <a:rPr lang="en-US" b="1" dirty="0" err="1">
                <a:solidFill>
                  <a:schemeClr val="accent6"/>
                </a:solidFill>
              </a:rPr>
              <a:t>đánh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dấu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phiên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bản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35" y="1392979"/>
            <a:ext cx="7021729" cy="5161587"/>
          </a:xfrm>
        </p:spPr>
      </p:pic>
    </p:spTree>
    <p:extLst>
      <p:ext uri="{BB962C8B-B14F-4D97-AF65-F5344CB8AC3E}">
        <p14:creationId xmlns:p14="http://schemas.microsoft.com/office/powerpoint/2010/main" val="158387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git</a:t>
            </a:r>
            <a:r>
              <a:rPr lang="en-US" dirty="0" smtClean="0">
                <a:solidFill>
                  <a:schemeClr val="accent6"/>
                </a:solidFill>
              </a:rPr>
              <a:t> tag </a:t>
            </a:r>
            <a:r>
              <a:rPr lang="en-US" dirty="0" err="1" smtClean="0">
                <a:solidFill>
                  <a:schemeClr val="accent6"/>
                </a:solidFill>
              </a:rPr>
              <a:t>tag_name</a:t>
            </a:r>
            <a:r>
              <a:rPr lang="en-US" dirty="0" smtClean="0">
                <a:solidFill>
                  <a:schemeClr val="accent6"/>
                </a:solidFill>
              </a:rPr>
              <a:t> – </a:t>
            </a:r>
            <a:r>
              <a:rPr lang="en-US" dirty="0" err="1" smtClean="0">
                <a:solidFill>
                  <a:schemeClr val="accent6"/>
                </a:solidFill>
              </a:rPr>
              <a:t>Tạo</a:t>
            </a:r>
            <a:r>
              <a:rPr lang="en-US" dirty="0" smtClean="0">
                <a:solidFill>
                  <a:schemeClr val="accent6"/>
                </a:solidFill>
              </a:rPr>
              <a:t> tag </a:t>
            </a:r>
            <a:r>
              <a:rPr lang="en-US" dirty="0" err="1" smtClean="0">
                <a:solidFill>
                  <a:schemeClr val="accent6"/>
                </a:solidFill>
              </a:rPr>
              <a:t>bằng</a:t>
            </a:r>
            <a:r>
              <a:rPr lang="en-US" dirty="0" smtClean="0">
                <a:solidFill>
                  <a:schemeClr val="accent6"/>
                </a:solidFill>
              </a:rPr>
              <a:t> command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80" y="1867067"/>
            <a:ext cx="7637504" cy="4351338"/>
          </a:xfrm>
        </p:spPr>
      </p:pic>
    </p:spTree>
    <p:extLst>
      <p:ext uri="{BB962C8B-B14F-4D97-AF65-F5344CB8AC3E}">
        <p14:creationId xmlns:p14="http://schemas.microsoft.com/office/powerpoint/2010/main" val="349974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50" y="692944"/>
            <a:ext cx="6305550" cy="5281298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GIT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TEAM</a:t>
            </a:r>
            <a:r>
              <a:rPr lang="en-US" b="1" dirty="0" smtClean="0"/>
              <a:t>!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Where are you?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5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</a:t>
            </a:r>
            <a:r>
              <a:rPr lang="en-US" sz="3200" b="1" dirty="0" smtClean="0">
                <a:solidFill>
                  <a:srgbClr val="FF0000"/>
                </a:solidFill>
              </a:rPr>
              <a:t>&amp;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Tại sao sử dụng git mà không phải source control khác? (ưu, nhược của nó với các source control khác). cách thức sử dụng</a:t>
            </a:r>
          </a:p>
          <a:p>
            <a:r>
              <a:rPr lang="vi-VN" dirty="0"/>
              <a:t>Ưu điểm vượt trội của GIT so với SVN là gì? Vì sao chúng ta nên dùng GIT</a:t>
            </a:r>
            <a:r>
              <a:rPr lang="vi-VN" dirty="0" smtClean="0"/>
              <a:t>?</a:t>
            </a:r>
            <a:endParaRPr lang="en-US" dirty="0" smtClean="0"/>
          </a:p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GIT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dev</a:t>
            </a:r>
            <a:r>
              <a:rPr lang="en-US" dirty="0"/>
              <a:t>,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tester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 smtClean="0"/>
              <a:t>nào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</a:t>
            </a:r>
            <a:r>
              <a:rPr lang="en-US" sz="3200" b="1" dirty="0" smtClean="0">
                <a:solidFill>
                  <a:srgbClr val="FF0000"/>
                </a:solidFill>
              </a:rPr>
              <a:t>&amp;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Cách </a:t>
            </a:r>
            <a:r>
              <a:rPr lang="vi-VN" dirty="0"/>
              <a:t>quản lý source của git như thế nào? Tại sao phải dùng nó</a:t>
            </a:r>
            <a:r>
              <a:rPr lang="vi-VN" dirty="0" smtClean="0"/>
              <a:t>?</a:t>
            </a:r>
            <a:endParaRPr lang="en-US" dirty="0" smtClean="0"/>
          </a:p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Repository Server</a:t>
            </a:r>
            <a:r>
              <a:rPr lang="en-US" dirty="0" smtClean="0"/>
              <a:t>?</a:t>
            </a:r>
          </a:p>
          <a:p>
            <a:r>
              <a:rPr lang="vi-VN" dirty="0"/>
              <a:t>Có nên thuê dịch vụ git của các nhà cung cấp dịch vụ như github, Bitbucket...? Nếu sử dụng server riêng có đảm bảo được chất lượng không ạ</a:t>
            </a:r>
            <a:r>
              <a:rPr lang="vi-VN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971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19" y="365125"/>
            <a:ext cx="7672585" cy="5759404"/>
          </a:xfrm>
        </p:spPr>
      </p:pic>
    </p:spTree>
    <p:extLst>
      <p:ext uri="{BB962C8B-B14F-4D97-AF65-F5344CB8AC3E}">
        <p14:creationId xmlns:p14="http://schemas.microsoft.com/office/powerpoint/2010/main" val="289070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Tài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liệu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tham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khảo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vi-VN" dirty="0"/>
              <a:t>Danh sách các tools:</a:t>
            </a:r>
          </a:p>
          <a:p>
            <a:r>
              <a:rPr lang="vi-VN" b="1" dirty="0"/>
              <a:t>1. GIT-SCM để cài git lên trên máy Windows (Máy Ubuntu/Mac thường tích hợp sẵn)</a:t>
            </a:r>
          </a:p>
          <a:p>
            <a:r>
              <a:rPr lang="vi-VN" dirty="0"/>
              <a:t>https://git-scm.com/</a:t>
            </a:r>
          </a:p>
          <a:p>
            <a:r>
              <a:rPr lang="vi-VN" b="1" dirty="0"/>
              <a:t>2. Cài đặt SmartGit làm client. Khi cài chú ý, chọn chế độ Standard để sử dụng miễn phí</a:t>
            </a:r>
          </a:p>
          <a:p>
            <a:r>
              <a:rPr lang="vi-VN" dirty="0"/>
              <a:t>http://www.syntevo.com/smartgit/</a:t>
            </a:r>
          </a:p>
          <a:p>
            <a:r>
              <a:rPr lang="vi-VN" b="1" dirty="0"/>
              <a:t>3. Tài liệu tham khảo</a:t>
            </a:r>
          </a:p>
          <a:p>
            <a:r>
              <a:rPr lang="vi-VN" dirty="0"/>
              <a:t>Tiếng Việt :</a:t>
            </a:r>
          </a:p>
          <a:p>
            <a:r>
              <a:rPr lang="vi-VN" dirty="0"/>
              <a:t>https://backlogtool.com/git-guide/vn/</a:t>
            </a:r>
          </a:p>
          <a:p>
            <a:r>
              <a:rPr lang="vi-VN" dirty="0"/>
              <a:t>Tiếng Anh:</a:t>
            </a:r>
          </a:p>
          <a:p>
            <a:r>
              <a:rPr lang="vi-VN" dirty="0"/>
              <a:t>https://</a:t>
            </a:r>
            <a:r>
              <a:rPr lang="vi-VN" dirty="0" smtClean="0"/>
              <a:t>git-scm.com/book/en/v2</a:t>
            </a:r>
            <a:endParaRPr lang="vi-VN" dirty="0"/>
          </a:p>
          <a:p>
            <a:r>
              <a:rPr lang="vi-VN" dirty="0"/>
              <a:t>Ngoài ra: https://git-scm.com/book/vi/v1</a:t>
            </a:r>
          </a:p>
          <a:p>
            <a:r>
              <a:rPr lang="vi-VN" b="1" dirty="0"/>
              <a:t>4. Tích hợp vào IDE</a:t>
            </a:r>
          </a:p>
          <a:p>
            <a:r>
              <a:rPr lang="vi-VN" dirty="0"/>
              <a:t>- Visual Studio: https://github.com/jzoss/Git-Source-Control-Provider</a:t>
            </a:r>
          </a:p>
          <a:p>
            <a:r>
              <a:rPr lang="vi-VN" dirty="0"/>
              <a:t>- Netbeans/Intelij/XCode: Có sẵn</a:t>
            </a:r>
          </a:p>
          <a:p>
            <a:r>
              <a:rPr lang="vi-VN" dirty="0"/>
              <a:t>- Eclipse thường có sẵn (đã kiểm tra trên bản Smars.2) nếu chưa có thì cài plugin:</a:t>
            </a:r>
          </a:p>
          <a:p>
            <a:r>
              <a:rPr lang="vi-VN" dirty="0"/>
              <a:t>http://www.eclipse.org/egit/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5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6"/>
                </a:solidFill>
              </a:rPr>
              <a:t>Nội</a:t>
            </a:r>
            <a:r>
              <a:rPr lang="en-US" b="1" dirty="0" smtClean="0">
                <a:solidFill>
                  <a:schemeClr val="accent6"/>
                </a:solidFill>
              </a:rPr>
              <a:t> dung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GIT </a:t>
            </a:r>
            <a:r>
              <a:rPr lang="en-US" dirty="0" err="1" smtClean="0"/>
              <a:t>và</a:t>
            </a:r>
            <a:r>
              <a:rPr lang="en-US" dirty="0" smtClean="0"/>
              <a:t> Source control </a:t>
            </a:r>
            <a:r>
              <a:rPr lang="en-US" dirty="0" err="1" smtClean="0"/>
              <a:t>khác</a:t>
            </a:r>
            <a:r>
              <a:rPr lang="en-US" dirty="0" smtClean="0"/>
              <a:t> (Visual SourceSafe, SVN)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file </a:t>
            </a:r>
            <a:r>
              <a:rPr lang="en-US" dirty="0" err="1" smtClean="0"/>
              <a:t>trong</a:t>
            </a:r>
            <a:r>
              <a:rPr lang="en-US" dirty="0" smtClean="0"/>
              <a:t> 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Giới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thiệu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err="1" smtClean="0">
                <a:solidFill>
                  <a:schemeClr val="accent6"/>
                </a:solidFill>
              </a:rPr>
              <a:t>về</a:t>
            </a:r>
            <a:r>
              <a:rPr lang="en-US" dirty="0" smtClean="0">
                <a:solidFill>
                  <a:schemeClr val="accent6"/>
                </a:solidFill>
              </a:rPr>
              <a:t> GIT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2005,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smtClean="0"/>
              <a:t>Linux.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Nhanh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"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phi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" (non-linear development)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tán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Linux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(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So </a:t>
            </a:r>
            <a:r>
              <a:rPr lang="en-US" dirty="0" err="1" smtClean="0">
                <a:solidFill>
                  <a:schemeClr val="accent6"/>
                </a:solidFill>
              </a:rPr>
              <a:t>sánh</a:t>
            </a:r>
            <a:r>
              <a:rPr lang="en-US" dirty="0" smtClean="0">
                <a:solidFill>
                  <a:schemeClr val="accent6"/>
                </a:solidFill>
              </a:rPr>
              <a:t> GIT </a:t>
            </a:r>
            <a:r>
              <a:rPr lang="en-US" dirty="0" err="1" smtClean="0">
                <a:solidFill>
                  <a:schemeClr val="accent6"/>
                </a:solidFill>
              </a:rPr>
              <a:t>và</a:t>
            </a:r>
            <a:r>
              <a:rPr lang="en-US" dirty="0" smtClean="0">
                <a:solidFill>
                  <a:schemeClr val="accent6"/>
                </a:solidFill>
              </a:rPr>
              <a:t> Source control </a:t>
            </a:r>
            <a:r>
              <a:rPr lang="en-US" dirty="0" err="1" smtClean="0">
                <a:solidFill>
                  <a:schemeClr val="accent6"/>
                </a:solidFill>
              </a:rPr>
              <a:t>khác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: Visual SourceSafe (Microsoft), Vault (Source gear), SVN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vướng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IDE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(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smtClean="0"/>
              <a:t>SVN)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server </a:t>
            </a:r>
            <a:r>
              <a:rPr lang="en-US" dirty="0" err="1"/>
              <a:t>khi</a:t>
            </a:r>
            <a:r>
              <a:rPr lang="en-US" dirty="0"/>
              <a:t> code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Trong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server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,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 smtClean="0"/>
              <a:t>sử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So </a:t>
            </a:r>
            <a:r>
              <a:rPr lang="en-US" dirty="0" err="1" smtClean="0">
                <a:solidFill>
                  <a:schemeClr val="accent6"/>
                </a:solidFill>
              </a:rPr>
              <a:t>sánh</a:t>
            </a:r>
            <a:r>
              <a:rPr lang="en-US" dirty="0" smtClean="0">
                <a:solidFill>
                  <a:schemeClr val="accent6"/>
                </a:solidFill>
              </a:rPr>
              <a:t> GIT </a:t>
            </a:r>
            <a:r>
              <a:rPr lang="en-US" dirty="0" err="1" smtClean="0">
                <a:solidFill>
                  <a:schemeClr val="accent6"/>
                </a:solidFill>
              </a:rPr>
              <a:t>và</a:t>
            </a:r>
            <a:r>
              <a:rPr lang="en-US" dirty="0" smtClean="0">
                <a:solidFill>
                  <a:schemeClr val="accent6"/>
                </a:solidFill>
              </a:rPr>
              <a:t> Source control </a:t>
            </a:r>
            <a:r>
              <a:rPr lang="en-US" dirty="0" err="1" smtClean="0">
                <a:solidFill>
                  <a:schemeClr val="accent6"/>
                </a:solidFill>
              </a:rPr>
              <a:t>khác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trội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Server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smtClean="0"/>
              <a:t>HTTPs/SSH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Git</a:t>
            </a:r>
            <a:r>
              <a:rPr lang="en-US" dirty="0"/>
              <a:t> Server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project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1347</Words>
  <Application>Microsoft Office PowerPoint</Application>
  <PresentationFormat>Custom</PresentationFormat>
  <Paragraphs>179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Where is git team?</vt:lpstr>
      <vt:lpstr>PowerPoint Presentation</vt:lpstr>
      <vt:lpstr>Tại sao tôi chọn GIT</vt:lpstr>
      <vt:lpstr>Nội dung</vt:lpstr>
      <vt:lpstr>Giới thiệu về GIT</vt:lpstr>
      <vt:lpstr>So sánh GIT và Source control khác</vt:lpstr>
      <vt:lpstr>So sánh GIT và Source control khác</vt:lpstr>
      <vt:lpstr>So sánh GIT vs SVN</vt:lpstr>
      <vt:lpstr>Đánh giá theo kinh nghiệm của bản thân</vt:lpstr>
      <vt:lpstr>Đánh giá theo Google.com</vt:lpstr>
      <vt:lpstr>Một số khái niệm trong git</vt:lpstr>
      <vt:lpstr>Branch</vt:lpstr>
      <vt:lpstr>Merge</vt:lpstr>
      <vt:lpstr>Rebase</vt:lpstr>
      <vt:lpstr>Tổ chức file trong GIT</vt:lpstr>
      <vt:lpstr>1. Snapshots, Not Differences </vt:lpstr>
      <vt:lpstr>Snapshots. Chi tiết của dự án theo từng lần commit</vt:lpstr>
      <vt:lpstr>2. Phần lớn các thao tác diễn ra tại máy local</vt:lpstr>
      <vt:lpstr>3. Git mang tính toàn vẹn</vt:lpstr>
      <vt:lpstr>03 trạng thái của file</vt:lpstr>
      <vt:lpstr>03 trạng thái của file</vt:lpstr>
      <vt:lpstr>Sử dụng GIT</vt:lpstr>
      <vt:lpstr>Cài đặt GIT</vt:lpstr>
      <vt:lpstr>Git GUI – Cấu hình user/email</vt:lpstr>
      <vt:lpstr>Git GUI – Cấu hình SSH-Key</vt:lpstr>
      <vt:lpstr>Git Bash</vt:lpstr>
      <vt:lpstr>Những lệnh phổ biến (hay dùng)</vt:lpstr>
      <vt:lpstr>Chú ý .gitignore</vt:lpstr>
      <vt:lpstr>Giao diện https://www.gitignore.io/ </vt:lpstr>
      <vt:lpstr>File .gitignore cho NetBeans + Java</vt:lpstr>
      <vt:lpstr>Cách 2</vt:lpstr>
      <vt:lpstr>Giới thiệu Smartgit (Danh sách git client: https://git-scm.com/download/gui/win )</vt:lpstr>
      <vt:lpstr>Sử dụng SmartGit</vt:lpstr>
      <vt:lpstr>Tích hợp với IDE</vt:lpstr>
      <vt:lpstr>Tích hợp với Visual Studio</vt:lpstr>
      <vt:lpstr>Tạo một Respository</vt:lpstr>
      <vt:lpstr>Commit code </vt:lpstr>
      <vt:lpstr>Một số tình huống thường gặp trong thực tế</vt:lpstr>
      <vt:lpstr>Clone code - smartgit</vt:lpstr>
      <vt:lpstr>Clone code - command</vt:lpstr>
      <vt:lpstr>Xem lịch sử</vt:lpstr>
      <vt:lpstr>Xem lịch sử</vt:lpstr>
      <vt:lpstr>Tạo nhánh - command</vt:lpstr>
      <vt:lpstr>Tạo nhánh - smartgit</vt:lpstr>
      <vt:lpstr>Merge nhánh</vt:lpstr>
      <vt:lpstr>Chú ý</vt:lpstr>
      <vt:lpstr>Rollback code</vt:lpstr>
      <vt:lpstr>Deploy code – Tạo tag đánh dấu phiên bản</vt:lpstr>
      <vt:lpstr>git tag tag_name – Tạo tag bằng command</vt:lpstr>
      <vt:lpstr>GIT TEAM! Where are you?</vt:lpstr>
      <vt:lpstr>Q&amp;A</vt:lpstr>
      <vt:lpstr>Q&amp;A</vt:lpstr>
      <vt:lpstr>PowerPoint Presentation</vt:lpstr>
      <vt:lpstr>Tài liệu tham khảo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XO NGUYEN</dc:creator>
  <cp:lastModifiedBy>User</cp:lastModifiedBy>
  <cp:revision>118</cp:revision>
  <dcterms:created xsi:type="dcterms:W3CDTF">2016-04-07T16:58:49Z</dcterms:created>
  <dcterms:modified xsi:type="dcterms:W3CDTF">2018-06-07T08:10:55Z</dcterms:modified>
</cp:coreProperties>
</file>